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9075" y="3114675"/>
            <a:ext cx="4133850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125200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4386386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99079" y="4386386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0118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49075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2384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97280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199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2162175"/>
            <a:ext cx="11010900" cy="253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563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44250" cy="548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4005064"/>
            <a:ext cx="6353175" cy="2822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104" y="1402680"/>
            <a:ext cx="4791075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064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7381875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3620282"/>
            <a:ext cx="7560840" cy="13208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5148140"/>
            <a:ext cx="7560840" cy="13208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2558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6934200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160" y="1268760"/>
            <a:ext cx="4505325" cy="5334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18660" y="1226274"/>
            <a:ext cx="4791075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6299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11115675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5278" y="3356992"/>
            <a:ext cx="11249354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5278" y="4940164"/>
            <a:ext cx="11249354" cy="16571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3037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060848"/>
            <a:ext cx="5486400" cy="2705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524000"/>
            <a:ext cx="1167765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708920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4326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600200"/>
            <a:ext cx="11811000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3645024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0325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9462" y="1171575"/>
            <a:ext cx="5553075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8552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495425"/>
            <a:ext cx="11744325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115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2100262"/>
            <a:ext cx="11058525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124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51564"/>
            <a:ext cx="10607923" cy="558980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429000"/>
            <a:ext cx="6408712" cy="3312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2219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132856"/>
            <a:ext cx="11696700" cy="250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534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2025-12-17T12:54:43Z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